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7"/>
  </p:notesMasterIdLst>
  <p:sldIdLst>
    <p:sldId id="256" r:id="rId2"/>
    <p:sldId id="284" r:id="rId3"/>
    <p:sldId id="322" r:id="rId4"/>
    <p:sldId id="299" r:id="rId5"/>
    <p:sldId id="300" r:id="rId6"/>
    <p:sldId id="301" r:id="rId7"/>
    <p:sldId id="302" r:id="rId8"/>
    <p:sldId id="309" r:id="rId9"/>
    <p:sldId id="303" r:id="rId10"/>
    <p:sldId id="310" r:id="rId11"/>
    <p:sldId id="304" r:id="rId12"/>
    <p:sldId id="308" r:id="rId13"/>
    <p:sldId id="306" r:id="rId14"/>
    <p:sldId id="307" r:id="rId15"/>
    <p:sldId id="311" r:id="rId16"/>
    <p:sldId id="312" r:id="rId17"/>
    <p:sldId id="313" r:id="rId18"/>
    <p:sldId id="314" r:id="rId19"/>
    <p:sldId id="315" r:id="rId20"/>
    <p:sldId id="316" r:id="rId21"/>
    <p:sldId id="318" r:id="rId22"/>
    <p:sldId id="319" r:id="rId23"/>
    <p:sldId id="317" r:id="rId24"/>
    <p:sldId id="320" r:id="rId25"/>
    <p:sldId id="321" r:id="rId26"/>
  </p:sldIdLst>
  <p:sldSz cx="9144000" cy="6858000" type="screen4x3"/>
  <p:notesSz cx="6858000" cy="9144000"/>
  <p:embeddedFontLst>
    <p:embeddedFont>
      <p:font typeface="Calibri" pitchFamily="34" charset="0"/>
      <p:regular r:id="rId28"/>
      <p:bold r:id="rId29"/>
      <p:italic r:id="rId30"/>
      <p:boldItalic r:id="rId31"/>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66"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s>
</file>

<file path=ppt/media/image1.png>
</file>

<file path=ppt/media/image10.jpeg>
</file>

<file path=ppt/media/image11.jpeg>
</file>

<file path=ppt/media/image12.jpeg>
</file>

<file path=ppt/media/image2.png>
</file>

<file path=ppt/media/image3.jpeg>
</file>

<file path=ppt/media/image4.jpe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2020/11/3</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p14="http://schemas.microsoft.com/office/powerpoint/2010/main" xmlns=""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2020/11/3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2020/11/3</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・ボタン内に仕込んだゲージを使いあと何回ビルドで選択すれば発射できるか分かるようにする</a:t>
            </a:r>
            <a:endParaRPr lang="en-US" altLang="ja-JP" sz="1600" dirty="0" smtClean="0"/>
          </a:p>
          <a:p>
            <a:pPr lvl="1">
              <a:buNone/>
            </a:pPr>
            <a:r>
              <a:rPr lang="ja-JP" altLang="en-US" sz="1600" strike="sngStrike" dirty="0" smtClean="0"/>
              <a:t>・専用エフェクトプレハブ「</a:t>
            </a:r>
            <a:r>
              <a:rPr lang="en-US" altLang="ja-JP" sz="1600" strike="sngStrike" dirty="0" err="1" smtClean="0"/>
              <a:t>option_hissatu</a:t>
            </a:r>
            <a:r>
              <a:rPr lang="ja-JP" altLang="en-US" sz="1600" strike="sngStrike" dirty="0" smtClean="0"/>
              <a:t>」 </a:t>
            </a:r>
            <a:r>
              <a:rPr lang="ja-JP" altLang="en-US" sz="1000" strike="sngStrike" dirty="0" smtClean="0"/>
              <a:t>（格納場所は</a:t>
            </a:r>
            <a:r>
              <a:rPr lang="en-US" altLang="ja-JP" sz="1000" strike="sngStrike" dirty="0" err="1" smtClean="0"/>
              <a:t>stg</a:t>
            </a:r>
            <a:r>
              <a:rPr lang="ja-JP" altLang="en-US" sz="1000" strike="sngStrike" dirty="0" smtClean="0"/>
              <a:t>プレハブリスト参照）</a:t>
            </a:r>
            <a:r>
              <a:rPr lang="ja-JP" altLang="en-US" sz="1600" strike="sngStrike" dirty="0" smtClean="0"/>
              <a:t>を出した後全滅させる</a:t>
            </a:r>
            <a:endParaRPr lang="en-US" altLang="ja-JP" sz="1600" strike="sngStrike" dirty="0" smtClean="0"/>
          </a:p>
        </p:txBody>
      </p:sp>
      <p:sp>
        <p:nvSpPr>
          <p:cNvPr id="5" name="正方形/長方形 4"/>
          <p:cNvSpPr/>
          <p:nvPr/>
        </p:nvSpPr>
        <p:spPr>
          <a:xfrm>
            <a:off x="3500430" y="5657671"/>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
        <p:nvSpPr>
          <p:cNvPr id="6" name="正方形/長方形 5"/>
          <p:cNvSpPr/>
          <p:nvPr/>
        </p:nvSpPr>
        <p:spPr>
          <a:xfrm>
            <a:off x="0" y="3143248"/>
            <a:ext cx="6429388" cy="2031325"/>
          </a:xfrm>
          <a:prstGeom prst="rect">
            <a:avLst/>
          </a:prstGeom>
        </p:spPr>
        <p:txBody>
          <a:bodyPr wrap="square">
            <a:spAutoFit/>
          </a:bodyPr>
          <a:lstStyle/>
          <a:p>
            <a:r>
              <a:rPr lang="en-US" altLang="ja-JP" dirty="0" smtClean="0">
                <a:solidFill>
                  <a:srgbClr val="FF0000"/>
                </a:solidFill>
              </a:rPr>
              <a:t>FB</a:t>
            </a:r>
          </a:p>
          <a:p>
            <a:r>
              <a:rPr lang="ja-JP" altLang="en-US" strike="sngStrike" dirty="0" smtClean="0">
                <a:solidFill>
                  <a:srgbClr val="FF0000"/>
                </a:solidFill>
              </a:rPr>
              <a:t>・ビルドで選択しなくても</a:t>
            </a:r>
            <a:endParaRPr lang="en-US" altLang="ja-JP" strike="sngStrike" dirty="0" smtClean="0">
              <a:solidFill>
                <a:srgbClr val="FF0000"/>
              </a:solidFill>
            </a:endParaRPr>
          </a:p>
          <a:p>
            <a:r>
              <a:rPr lang="ja-JP" altLang="en-US" strike="sngStrike" dirty="0" smtClean="0">
                <a:solidFill>
                  <a:srgbClr val="FF0000"/>
                </a:solidFill>
              </a:rPr>
              <a:t>即発射出来るのはデバッグ機能でしょうか？</a:t>
            </a:r>
            <a:endParaRPr lang="en-US" altLang="ja-JP" strike="sngStrike" dirty="0" smtClean="0">
              <a:solidFill>
                <a:srgbClr val="FF0000"/>
              </a:solidFill>
            </a:endParaRPr>
          </a:p>
          <a:p>
            <a:r>
              <a:rPr lang="ja-JP" altLang="en-US" strike="sngStrike" dirty="0" smtClean="0">
                <a:solidFill>
                  <a:srgbClr val="FF0000"/>
                </a:solidFill>
              </a:rPr>
              <a:t>・発動時は敵の動き停止お願いします。</a:t>
            </a:r>
            <a:endParaRPr lang="en-US" altLang="ja-JP" strike="sngStrike" dirty="0" smtClean="0">
              <a:solidFill>
                <a:srgbClr val="FF0000"/>
              </a:solidFill>
            </a:endParaRPr>
          </a:p>
          <a:p>
            <a:r>
              <a:rPr lang="ja-JP" altLang="en-US" strike="sngStrike" dirty="0" smtClean="0">
                <a:solidFill>
                  <a:srgbClr val="FF0000"/>
                </a:solidFill>
              </a:rPr>
              <a:t>（</a:t>
            </a:r>
            <a:r>
              <a:rPr lang="en-US" altLang="ja-JP" strike="sngStrike" dirty="0" smtClean="0">
                <a:solidFill>
                  <a:srgbClr val="FF0000"/>
                </a:solidFill>
              </a:rPr>
              <a:t>10/12</a:t>
            </a:r>
            <a:r>
              <a:rPr lang="ja-JP" altLang="en-US" strike="sngStrike" dirty="0" smtClean="0">
                <a:solidFill>
                  <a:srgbClr val="FF0000"/>
                </a:solidFill>
              </a:rPr>
              <a:t>）↑のボタン内ゲージは押した回数ではありません。</a:t>
            </a:r>
            <a:endParaRPr lang="en-US" altLang="ja-JP" strike="sngStrike" dirty="0" smtClean="0">
              <a:solidFill>
                <a:srgbClr val="FF0000"/>
              </a:solidFill>
            </a:endParaRPr>
          </a:p>
          <a:p>
            <a:r>
              <a:rPr lang="ja-JP" altLang="en-US" strike="sngStrike" dirty="0" smtClean="0">
                <a:solidFill>
                  <a:srgbClr val="FF0000"/>
                </a:solidFill>
              </a:rPr>
              <a:t>ビルドで選んだ回数です。</a:t>
            </a:r>
            <a:endParaRPr lang="en-US" altLang="ja-JP" strike="sngStrike" dirty="0" smtClean="0">
              <a:solidFill>
                <a:srgbClr val="FF0000"/>
              </a:solidFill>
            </a:endParaRPr>
          </a:p>
          <a:p>
            <a:r>
              <a:rPr lang="ja-JP" altLang="en-US" strike="sngStrike" dirty="0" smtClean="0">
                <a:solidFill>
                  <a:srgbClr val="FF0000"/>
                </a:solidFill>
              </a:rPr>
              <a:t>３回選ぶと押してひび割れするようにお願いします。</a:t>
            </a:r>
            <a:endParaRPr lang="ja-JP" altLang="en-US" strike="sngStrike" dirty="0">
              <a:solidFill>
                <a:srgbClr val="FF0000"/>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400" dirty="0" smtClean="0"/>
              <a:t>・「</a:t>
            </a:r>
            <a:r>
              <a:rPr lang="en-US" altLang="ja-JP" sz="1400" dirty="0" err="1" smtClean="0"/>
              <a:t>option_hansha</a:t>
            </a:r>
            <a:r>
              <a:rPr lang="ja-JP" altLang="en-US" sz="1400" dirty="0" smtClean="0"/>
              <a:t>」プレハブが正しい素材です。</a:t>
            </a:r>
            <a:endParaRPr lang="en-US" altLang="ja-JP" sz="1400" dirty="0" smtClean="0"/>
          </a:p>
          <a:p>
            <a:pPr lvl="1">
              <a:buNone/>
            </a:pPr>
            <a:r>
              <a:rPr lang="ja-JP" altLang="en-US" sz="1400" dirty="0" smtClean="0"/>
              <a:t>現在「</a:t>
            </a:r>
            <a:r>
              <a:rPr lang="en-US" altLang="ja-JP" sz="1400" dirty="0" err="1" smtClean="0"/>
              <a:t>option_hissatu</a:t>
            </a:r>
            <a:r>
              <a:rPr lang="ja-JP" altLang="en-US" sz="1400" dirty="0" smtClean="0"/>
              <a:t>」を仮素材でつかっている様子ですが</a:t>
            </a:r>
            <a:endParaRPr lang="en-US" altLang="ja-JP" sz="1400" dirty="0" smtClean="0"/>
          </a:p>
          <a:p>
            <a:pPr lvl="1">
              <a:buNone/>
            </a:pPr>
            <a:r>
              <a:rPr lang="ja-JP" altLang="en-US" sz="1400" dirty="0" smtClean="0"/>
              <a:t>差し換えお願いします。</a:t>
            </a:r>
            <a:endParaRPr lang="en-US" altLang="ja-JP" sz="1400" dirty="0" smtClean="0"/>
          </a:p>
          <a:p>
            <a:pPr lvl="1">
              <a:buNone/>
            </a:pPr>
            <a:r>
              <a:rPr lang="ja-JP" altLang="en-US" sz="1400" dirty="0" smtClean="0"/>
              <a:t>・仕様書に書いてあるように８方向ランダムで選ばれる</a:t>
            </a:r>
            <a:endParaRPr lang="en-US" altLang="ja-JP" sz="1400" dirty="0" smtClean="0"/>
          </a:p>
          <a:p>
            <a:pPr lvl="1">
              <a:buNone/>
            </a:pPr>
            <a:r>
              <a:rPr lang="ja-JP" altLang="en-US" sz="1400" dirty="0" smtClean="0"/>
              <a:t>仕様も（選択段階でどの方向かは分かる）実装お願いします。</a:t>
            </a:r>
            <a:endParaRPr lang="en-US" altLang="ja-JP" sz="1400" dirty="0" smtClean="0"/>
          </a:p>
        </p:txBody>
      </p:sp>
      <p:sp>
        <p:nvSpPr>
          <p:cNvPr id="5" name="正方形/長方形 4"/>
          <p:cNvSpPr/>
          <p:nvPr/>
        </p:nvSpPr>
        <p:spPr>
          <a:xfrm>
            <a:off x="3357554" y="457200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
        <p:nvSpPr>
          <p:cNvPr id="8" name="正方形/長方形 7"/>
          <p:cNvSpPr/>
          <p:nvPr/>
        </p:nvSpPr>
        <p:spPr>
          <a:xfrm>
            <a:off x="0" y="2714620"/>
            <a:ext cx="4929222" cy="2585323"/>
          </a:xfrm>
          <a:prstGeom prst="rect">
            <a:avLst/>
          </a:prstGeom>
        </p:spPr>
        <p:txBody>
          <a:bodyPr wrap="square">
            <a:spAutoFit/>
          </a:bodyPr>
          <a:lstStyle/>
          <a:p>
            <a:r>
              <a:rPr lang="en-US" altLang="ja-JP" sz="1000" strike="sngStrike" dirty="0" smtClean="0">
                <a:solidFill>
                  <a:srgbClr val="FF0000"/>
                </a:solidFill>
              </a:rPr>
              <a:t>FB</a:t>
            </a:r>
            <a:r>
              <a:rPr lang="ja-JP" altLang="en-US" sz="1000" strike="sngStrike" dirty="0" smtClean="0">
                <a:solidFill>
                  <a:srgbClr val="FF0000"/>
                </a:solidFill>
              </a:rPr>
              <a:t>　</a:t>
            </a:r>
            <a:r>
              <a:rPr lang="en-US" altLang="ja-JP" sz="1000" strike="sngStrike" dirty="0" smtClean="0">
                <a:solidFill>
                  <a:srgbClr val="FF0000"/>
                </a:solidFill>
              </a:rPr>
              <a:t>(10/12</a:t>
            </a:r>
            <a:r>
              <a:rPr lang="ja-JP" altLang="en-US" sz="1000" strike="sngStrike" dirty="0" smtClean="0">
                <a:solidFill>
                  <a:srgbClr val="FF0000"/>
                </a:solidFill>
              </a:rPr>
              <a:t>こちら対応されていませんでした</a:t>
            </a:r>
            <a:r>
              <a:rPr lang="en-US" altLang="ja-JP" sz="1000" strike="sngStrike" dirty="0" smtClean="0">
                <a:solidFill>
                  <a:srgbClr val="FF0000"/>
                </a:solidFill>
              </a:rPr>
              <a:t>)</a:t>
            </a:r>
          </a:p>
          <a:p>
            <a:r>
              <a:rPr lang="ja-JP" altLang="en-US" sz="1000" strike="sngStrike" dirty="0" smtClean="0">
                <a:solidFill>
                  <a:srgbClr val="FF0000"/>
                </a:solidFill>
              </a:rPr>
              <a:t>・キャノンの弾を当てた時だけ「</a:t>
            </a:r>
            <a:r>
              <a:rPr lang="en-US" altLang="ja-JP" sz="1000" strike="sngStrike" dirty="0" smtClean="0">
                <a:solidFill>
                  <a:srgbClr val="FF0000"/>
                </a:solidFill>
              </a:rPr>
              <a:t> Player_00_cannon_hansha </a:t>
            </a:r>
            <a:r>
              <a:rPr lang="ja-JP" altLang="en-US" sz="1000" strike="sngStrike" dirty="0" smtClean="0">
                <a:solidFill>
                  <a:srgbClr val="FF0000"/>
                </a:solidFill>
              </a:rPr>
              <a:t>」</a:t>
            </a:r>
            <a:endParaRPr lang="en-US" altLang="ja-JP" sz="1000" strike="sngStrike" dirty="0" smtClean="0">
              <a:solidFill>
                <a:srgbClr val="FF0000"/>
              </a:solidFill>
            </a:endParaRPr>
          </a:p>
          <a:p>
            <a:r>
              <a:rPr lang="ja-JP" altLang="en-US" sz="1000" strike="sngStrike" dirty="0" smtClean="0">
                <a:solidFill>
                  <a:srgbClr val="FF0000"/>
                </a:solidFill>
              </a:rPr>
              <a:t>をハンシャ方向に発射させてください。</a:t>
            </a:r>
            <a:endParaRPr lang="en-US" altLang="ja-JP" sz="1000" strike="sngStrike" dirty="0" smtClean="0">
              <a:solidFill>
                <a:srgbClr val="FF0000"/>
              </a:solidFill>
            </a:endParaRPr>
          </a:p>
          <a:p>
            <a:r>
              <a:rPr lang="ja-JP" altLang="en-US" sz="1000" strike="sngStrike" dirty="0" smtClean="0">
                <a:solidFill>
                  <a:srgbClr val="FF0000"/>
                </a:solidFill>
              </a:rPr>
              <a:t>・ハンシャの見た目と判定があっていないようです。</a:t>
            </a:r>
            <a:endParaRPr lang="en-US" altLang="ja-JP" sz="1000" strike="sngStrike" dirty="0" smtClean="0">
              <a:solidFill>
                <a:srgbClr val="FF0000"/>
              </a:solidFill>
            </a:endParaRPr>
          </a:p>
          <a:p>
            <a:r>
              <a:rPr lang="ja-JP" altLang="en-US" sz="1000" strike="sngStrike" dirty="0" smtClean="0">
                <a:solidFill>
                  <a:srgbClr val="FF0000"/>
                </a:solidFill>
              </a:rPr>
              <a:t>どこから調整できるでしょうか。</a:t>
            </a:r>
            <a:endParaRPr lang="en-US" altLang="ja-JP" sz="1000" strike="sngStrike" dirty="0" smtClean="0">
              <a:solidFill>
                <a:srgbClr val="FF0000"/>
              </a:solidFill>
            </a:endParaRPr>
          </a:p>
          <a:p>
            <a:r>
              <a:rPr lang="en-US" altLang="ja-JP" sz="1600" dirty="0" smtClean="0">
                <a:solidFill>
                  <a:srgbClr val="FF0000"/>
                </a:solidFill>
              </a:rPr>
              <a:t>FB10/27</a:t>
            </a:r>
          </a:p>
          <a:p>
            <a:r>
              <a:rPr lang="ja-JP" altLang="en-US" sz="1600" dirty="0" smtClean="0">
                <a:solidFill>
                  <a:srgbClr val="FF0000"/>
                </a:solidFill>
              </a:rPr>
              <a:t>正しくはでているのですが</a:t>
            </a:r>
            <a:endParaRPr lang="en-US" altLang="ja-JP" sz="1600" dirty="0" smtClean="0">
              <a:solidFill>
                <a:srgbClr val="FF0000"/>
              </a:solidFill>
            </a:endParaRPr>
          </a:p>
          <a:p>
            <a:r>
              <a:rPr lang="ja-JP" altLang="en-US" sz="1600" dirty="0" smtClean="0">
                <a:solidFill>
                  <a:srgbClr val="FF0000"/>
                </a:solidFill>
              </a:rPr>
              <a:t>発射までタイムラグがあります。</a:t>
            </a:r>
            <a:endParaRPr lang="en-US" altLang="ja-JP" sz="1600" dirty="0" smtClean="0">
              <a:solidFill>
                <a:srgbClr val="FF0000"/>
              </a:solidFill>
            </a:endParaRPr>
          </a:p>
          <a:p>
            <a:r>
              <a:rPr lang="ja-JP" altLang="en-US" sz="1600" dirty="0" smtClean="0">
                <a:solidFill>
                  <a:srgbClr val="FF0000"/>
                </a:solidFill>
              </a:rPr>
              <a:t>当てた瞬間発射するようお願いしたいです。</a:t>
            </a:r>
            <a:endParaRPr lang="en-US" altLang="ja-JP" sz="1600" dirty="0" smtClean="0">
              <a:solidFill>
                <a:srgbClr val="FF0000"/>
              </a:solidFill>
            </a:endParaRPr>
          </a:p>
          <a:p>
            <a:endParaRPr lang="en-US" altLang="ja-JP" sz="1600" strike="sngStrike" dirty="0" smtClean="0">
              <a:solidFill>
                <a:srgbClr val="FF0000"/>
              </a:solidFill>
            </a:endParaRPr>
          </a:p>
          <a:p>
            <a:endParaRPr lang="en-US" altLang="ja-JP" sz="1600" strike="sngStrike" dirty="0" smtClean="0">
              <a:solidFill>
                <a:srgbClr val="FF0000"/>
              </a:solidFill>
            </a:endParaRPr>
          </a:p>
          <a:p>
            <a:endParaRPr lang="en-US" altLang="ja-JP" sz="1600" strike="sngStrike" dirty="0" smtClean="0">
              <a:solidFill>
                <a:srgbClr val="FF0000"/>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
        <p:nvSpPr>
          <p:cNvPr id="6" name="正方形/長方形 5"/>
          <p:cNvSpPr/>
          <p:nvPr/>
        </p:nvSpPr>
        <p:spPr>
          <a:xfrm>
            <a:off x="214282" y="3286124"/>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・ハンシャは設置後もスワイプで動かせるようお願いします。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264107" y="2643182"/>
            <a:ext cx="11408107" cy="4214818"/>
          </a:xfrm>
          <a:prstGeom prst="rect">
            <a:avLst/>
          </a:prstGeom>
          <a:noFill/>
        </p:spPr>
      </p:pic>
      <p:sp>
        <p:nvSpPr>
          <p:cNvPr id="6" name="正方形/長方形 5"/>
          <p:cNvSpPr/>
          <p:nvPr/>
        </p:nvSpPr>
        <p:spPr>
          <a:xfrm>
            <a:off x="-2428876" y="428604"/>
            <a:ext cx="4857752" cy="1477328"/>
          </a:xfrm>
          <a:prstGeom prst="rect">
            <a:avLst/>
          </a:prstGeom>
        </p:spPr>
        <p:txBody>
          <a:bodyPr wrap="square">
            <a:spAutoFit/>
          </a:bodyPr>
          <a:lstStyle/>
          <a:p>
            <a:r>
              <a:rPr lang="en-US" altLang="ja-JP" dirty="0" smtClean="0"/>
              <a:t>FB</a:t>
            </a:r>
          </a:p>
          <a:p>
            <a:r>
              <a:rPr lang="ja-JP" altLang="en-US" dirty="0" smtClean="0"/>
              <a:t>・すべて入っている</a:t>
            </a:r>
            <a:endParaRPr lang="en-US" altLang="ja-JP" dirty="0" smtClean="0"/>
          </a:p>
          <a:p>
            <a:r>
              <a:rPr lang="ja-JP" altLang="en-US" dirty="0" smtClean="0"/>
              <a:t>・撃破の波紋　飛び散りの</a:t>
            </a:r>
            <a:r>
              <a:rPr lang="en-US" altLang="ja-JP" dirty="0" smtClean="0"/>
              <a:t>PS</a:t>
            </a:r>
            <a:r>
              <a:rPr lang="ja-JP" altLang="en-US" dirty="0" smtClean="0"/>
              <a:t>一部</a:t>
            </a:r>
            <a:endParaRPr lang="en-US" altLang="ja-JP" dirty="0" smtClean="0"/>
          </a:p>
          <a:p>
            <a:r>
              <a:rPr lang="ja-JP" altLang="en-US" dirty="0" smtClean="0"/>
              <a:t>スケール等の背優彩は必要あり</a:t>
            </a:r>
            <a:endParaRPr lang="en-US" altLang="ja-JP" dirty="0" smtClean="0"/>
          </a:p>
          <a:p>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
        <p:nvSpPr>
          <p:cNvPr id="6" name="正方形/長方形 5"/>
          <p:cNvSpPr/>
          <p:nvPr/>
        </p:nvSpPr>
        <p:spPr>
          <a:xfrm>
            <a:off x="357158" y="3000372"/>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・自機は地球に収まるよう</a:t>
            </a:r>
            <a:endParaRPr lang="en-US" altLang="ja-JP" dirty="0" smtClean="0">
              <a:solidFill>
                <a:srgbClr val="FF0000"/>
              </a:solidFill>
            </a:endParaRPr>
          </a:p>
          <a:p>
            <a:r>
              <a:rPr lang="ja-JP" altLang="en-US" dirty="0" smtClean="0">
                <a:solidFill>
                  <a:srgbClr val="FF0000"/>
                </a:solidFill>
              </a:rPr>
              <a:t>少し下に配置お願いします。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6"/>
            <a:ext cx="8229600" cy="1143000"/>
          </a:xfrm>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928694"/>
            <a:ext cx="8229600" cy="5929306"/>
          </a:xfrm>
        </p:spPr>
        <p:txBody>
          <a:bodyPr>
            <a:normAutofit/>
          </a:bodyPr>
          <a:lstStyle/>
          <a:p>
            <a:r>
              <a:rPr lang="ja-JP" altLang="en-US" sz="1100" dirty="0" smtClean="0"/>
              <a:t>ハンシャのマシンガン当てた時ハンシャの向き通りに弾を飛ばす</a:t>
            </a:r>
            <a:endParaRPr lang="en-US" altLang="ja-JP" sz="1100" dirty="0" smtClean="0"/>
          </a:p>
          <a:p>
            <a:endParaRPr lang="en-US" altLang="ja-JP" sz="1100" strike="sngStrike" dirty="0" smtClean="0"/>
          </a:p>
          <a:p>
            <a:r>
              <a:rPr lang="ja-JP" altLang="en-US" sz="1100" strike="sngStrike" dirty="0" smtClean="0"/>
              <a:t>ショット</a:t>
            </a:r>
            <a:r>
              <a:rPr lang="ja-JP" altLang="en-US" sz="1100" strike="sngStrike" dirty="0" smtClean="0"/>
              <a:t>の根本から針球生成　</a:t>
            </a:r>
            <a:endParaRPr lang="en-US" altLang="ja-JP" sz="1100" strike="sngStrike" dirty="0" smtClean="0"/>
          </a:p>
          <a:p>
            <a:r>
              <a:rPr lang="ja-JP" altLang="en-US" sz="1100" strike="sngStrike" dirty="0" smtClean="0"/>
              <a:t>地球サイズは小さく</a:t>
            </a:r>
            <a:r>
              <a:rPr lang="en-US" altLang="ja-JP" sz="1100" strike="sngStrike" dirty="0" smtClean="0"/>
              <a:t>	</a:t>
            </a:r>
          </a:p>
          <a:p>
            <a:r>
              <a:rPr lang="ja-JP" altLang="en-US" sz="1100" strike="sngStrike" dirty="0" smtClean="0"/>
              <a:t>マズル位置合わせ</a:t>
            </a:r>
            <a:endParaRPr lang="en-US" altLang="ja-JP" sz="1100" strike="sngStrike" dirty="0" smtClean="0"/>
          </a:p>
          <a:p>
            <a:r>
              <a:rPr lang="ja-JP" altLang="en-US" sz="1100" strike="sngStrike" dirty="0" smtClean="0"/>
              <a:t>自機サイズ大きく</a:t>
            </a:r>
            <a:endParaRPr lang="en-US" altLang="ja-JP" sz="1100" strike="sngStrike" dirty="0" smtClean="0"/>
          </a:p>
          <a:p>
            <a:r>
              <a:rPr lang="ja-JP" altLang="en-US" sz="1100" strike="sngStrike" dirty="0" smtClean="0"/>
              <a:t>相殺は専用エフェクトにする</a:t>
            </a:r>
            <a:endParaRPr lang="en-US" altLang="ja-JP" sz="1100" strike="sngStrike" dirty="0" smtClean="0"/>
          </a:p>
          <a:p>
            <a:r>
              <a:rPr lang="ja-JP" altLang="en-US" sz="1100" strike="sngStrike" dirty="0" smtClean="0"/>
              <a:t>ランク上昇値の１ファイル編集</a:t>
            </a:r>
            <a:endParaRPr lang="en-US" altLang="ja-JP" sz="1100" strike="sngStrike" dirty="0" smtClean="0"/>
          </a:p>
          <a:p>
            <a:r>
              <a:rPr lang="ja-JP" altLang="en-US" sz="1100" strike="sngStrike" dirty="0" smtClean="0"/>
              <a:t>ヒッサツの修正要望</a:t>
            </a:r>
            <a:r>
              <a:rPr lang="en-US" altLang="ja-JP" sz="1100" strike="sngStrike" dirty="0" smtClean="0"/>
              <a:t>3</a:t>
            </a:r>
            <a:r>
              <a:rPr lang="ja-JP" altLang="en-US" sz="1100" strike="sngStrike" dirty="0" smtClean="0"/>
              <a:t>点</a:t>
            </a:r>
            <a:r>
              <a:rPr lang="en-US" altLang="ja-JP" sz="1100" dirty="0" smtClean="0"/>
              <a:t>		</a:t>
            </a:r>
          </a:p>
          <a:p>
            <a:r>
              <a:rPr lang="ja-JP" altLang="en-US" sz="1100" strike="sngStrike" dirty="0" smtClean="0"/>
              <a:t>ハンシャの素材差し替え</a:t>
            </a:r>
            <a:endParaRPr lang="en-US" altLang="ja-JP" sz="1100" strike="sngStrike" dirty="0" smtClean="0"/>
          </a:p>
          <a:p>
            <a:r>
              <a:rPr lang="ja-JP" altLang="en-US" sz="1100" strike="sngStrike" dirty="0" smtClean="0"/>
              <a:t>ビルド時の操作改善</a:t>
            </a:r>
            <a:endParaRPr lang="en-US" altLang="ja-JP" sz="1100" strike="sngStrike" dirty="0" smtClean="0"/>
          </a:p>
          <a:p>
            <a:r>
              <a:rPr lang="ja-JP" altLang="en-US" sz="1100" strike="sngStrike" dirty="0" smtClean="0"/>
              <a:t>キャノン照準移動量２値化</a:t>
            </a:r>
            <a:endParaRPr lang="en-US" altLang="ja-JP" sz="1100" strike="sngStrike" dirty="0" smtClean="0"/>
          </a:p>
          <a:p>
            <a:r>
              <a:rPr lang="ja-JP" altLang="en-US" sz="1100" strike="sngStrike" dirty="0" smtClean="0"/>
              <a:t>ショットのヒットエフェクト発生</a:t>
            </a:r>
            <a:endParaRPr lang="en-US" altLang="ja-JP" sz="1100" strike="sngStrike" dirty="0" smtClean="0"/>
          </a:p>
          <a:p>
            <a:r>
              <a:rPr lang="ja-JP" altLang="en-US" sz="1100" strike="sngStrike" dirty="0" smtClean="0"/>
              <a:t>デバッグ機能</a:t>
            </a:r>
            <a:endParaRPr lang="en-US" altLang="ja-JP" sz="1100" strike="sngStrike" dirty="0" smtClean="0"/>
          </a:p>
          <a:p>
            <a:pPr lvl="1"/>
            <a:r>
              <a:rPr lang="ja-JP" altLang="en-US" sz="1100" strike="sngStrike" dirty="0" smtClean="0"/>
              <a:t>好きなランクからスタート</a:t>
            </a:r>
            <a:endParaRPr lang="en-US" altLang="ja-JP" sz="1100" strike="sngStrike" dirty="0" smtClean="0"/>
          </a:p>
          <a:p>
            <a:r>
              <a:rPr lang="ja-JP" altLang="en-US" sz="1100" strike="sngStrike" dirty="0" smtClean="0"/>
              <a:t>その他未実装エフェクトの実装</a:t>
            </a:r>
            <a:r>
              <a:rPr lang="en-US" altLang="ja-JP" sz="1100" dirty="0" smtClean="0"/>
              <a:t>			</a:t>
            </a:r>
            <a:r>
              <a:rPr lang="ja-JP" altLang="en-US" sz="1100" dirty="0" smtClean="0"/>
              <a:t>スケールはこちら調整</a:t>
            </a:r>
            <a:endParaRPr lang="en-US" altLang="ja-JP" sz="1100" dirty="0" smtClean="0"/>
          </a:p>
          <a:p>
            <a:r>
              <a:rPr lang="ja-JP" altLang="en-US" sz="1100" strike="sngStrike" dirty="0" smtClean="0"/>
              <a:t>ゲーム開始時に「</a:t>
            </a:r>
            <a:r>
              <a:rPr lang="en-US" altLang="ja-JP" sz="1100" strike="sngStrike" dirty="0" smtClean="0"/>
              <a:t>Tutorial</a:t>
            </a:r>
            <a:r>
              <a:rPr lang="ja-JP" altLang="en-US" sz="1100" strike="sngStrike" dirty="0" smtClean="0"/>
              <a:t>」を見せる</a:t>
            </a:r>
            <a:endParaRPr lang="en-US" altLang="ja-JP" sz="1100" dirty="0" smtClean="0"/>
          </a:p>
          <a:p>
            <a:r>
              <a:rPr lang="ja-JP" altLang="en-US" sz="1100" strike="sngStrike" dirty="0" smtClean="0"/>
              <a:t>自機の位置を地球の上にする</a:t>
            </a:r>
            <a:r>
              <a:rPr lang="en-US" altLang="ja-JP" sz="1100" strike="sngStrike" dirty="0" smtClean="0"/>
              <a:t>			10/11</a:t>
            </a:r>
          </a:p>
          <a:p>
            <a:r>
              <a:rPr lang="ja-JP" altLang="en-US" sz="1100" strike="sngStrike" dirty="0" smtClean="0"/>
              <a:t>キャノンのバーチャルパッド入れ切ってから動く</a:t>
            </a:r>
            <a:endParaRPr lang="en-US" altLang="ja-JP" sz="1100" dirty="0" smtClean="0"/>
          </a:p>
          <a:p>
            <a:r>
              <a:rPr lang="ja-JP" altLang="en-US" sz="1100" strike="sngStrike" dirty="0" smtClean="0"/>
              <a:t>ゲームオーバーとリザルト画面</a:t>
            </a:r>
            <a:r>
              <a:rPr lang="en-US" altLang="ja-JP" sz="1100" dirty="0" smtClean="0"/>
              <a:t>			</a:t>
            </a:r>
            <a:r>
              <a:rPr lang="ja-JP" altLang="en-US" sz="1100" dirty="0" smtClean="0"/>
              <a:t>リザルトのプレハプこちら整える</a:t>
            </a:r>
            <a:endParaRPr lang="en-US" altLang="ja-JP" sz="1100" dirty="0" smtClean="0"/>
          </a:p>
          <a:p>
            <a:r>
              <a:rPr lang="ja-JP" altLang="en-US" sz="1100" strike="sngStrike" dirty="0" smtClean="0"/>
              <a:t>ショットを一直線にする</a:t>
            </a:r>
            <a:endParaRPr lang="en-US" altLang="ja-JP" sz="1100" strike="sngStrike" dirty="0" smtClean="0"/>
          </a:p>
          <a:p>
            <a:r>
              <a:rPr lang="ja-JP" altLang="en-US" sz="1100" strike="sngStrike" dirty="0" smtClean="0"/>
              <a:t>地球ダメージの音素材正しいもの変更（未実装音素材入れ）</a:t>
            </a:r>
            <a:endParaRPr lang="en-US" altLang="ja-JP" sz="1100" strike="sngStrike" dirty="0" smtClean="0"/>
          </a:p>
          <a:p>
            <a:r>
              <a:rPr lang="ja-JP" altLang="en-US" sz="1100" strike="sngStrike" dirty="0" smtClean="0"/>
              <a:t>ランクアップ演出</a:t>
            </a:r>
            <a:endParaRPr lang="en-US" altLang="ja-JP" sz="1100" strike="sngStrike" dirty="0" smtClean="0"/>
          </a:p>
          <a:p>
            <a:r>
              <a:rPr lang="ja-JP" altLang="en-US" sz="1100" strike="sngStrike" dirty="0" smtClean="0"/>
              <a:t>フラッシングの復元</a:t>
            </a:r>
            <a:r>
              <a:rPr lang="en-US" altLang="ja-JP" sz="1100" dirty="0" smtClean="0"/>
              <a:t>				</a:t>
            </a:r>
            <a:r>
              <a:rPr lang="ja-JP" altLang="en-US" sz="1100" dirty="0" smtClean="0"/>
              <a:t>無し</a:t>
            </a:r>
            <a:endParaRPr lang="en-US" altLang="ja-JP" sz="1100" dirty="0" smtClean="0"/>
          </a:p>
          <a:p>
            <a:endParaRPr lang="en-US" altLang="ja-JP" sz="1100" dirty="0" smtClean="0"/>
          </a:p>
          <a:p>
            <a:r>
              <a:rPr lang="ja-JP" altLang="en-US" sz="1100" strike="sngStrike" dirty="0" smtClean="0"/>
              <a:t>敵の移動→停止→弾発射をすると発生地点にワープする</a:t>
            </a:r>
            <a:endParaRPr lang="en-US" altLang="ja-JP" sz="1100" strike="sngStrike" dirty="0" smtClean="0"/>
          </a:p>
          <a:p>
            <a:r>
              <a:rPr lang="ja-JP" altLang="en-US" sz="1100" strike="sngStrike" dirty="0" smtClean="0"/>
              <a:t>射撃敵</a:t>
            </a:r>
            <a:r>
              <a:rPr lang="en-US" altLang="ja-JP" sz="1100" strike="sngStrike" dirty="0" smtClean="0"/>
              <a:t>01</a:t>
            </a:r>
            <a:r>
              <a:rPr lang="ja-JP" altLang="en-US" sz="1100" strike="sngStrike" dirty="0" smtClean="0"/>
              <a:t>　と　</a:t>
            </a:r>
            <a:r>
              <a:rPr lang="en-US" altLang="ja-JP" sz="1100" strike="sngStrike" dirty="0" smtClean="0"/>
              <a:t>02</a:t>
            </a:r>
            <a:r>
              <a:rPr lang="ja-JP" altLang="en-US" sz="1100" strike="sngStrike" dirty="0" smtClean="0"/>
              <a:t>どちらも　「止まって撃つ」「水平移動しながら撃つ」「出現位置の指定」ができなくなっている</a:t>
            </a:r>
            <a:endParaRPr lang="en-US" altLang="ja-JP" sz="1100" strike="sngStrike" dirty="0" smtClean="0"/>
          </a:p>
          <a:p>
            <a:endParaRPr lang="en-US" altLang="ja-JP" sz="1600" dirty="0" smtClean="0"/>
          </a:p>
          <a:p>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p14="http://schemas.microsoft.com/office/powerpoint/2010/main" xmlns=""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地球ダメージの音素材正しいもの変更（未実装音素材入れ）</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6" name="Picture 2" descr="D:\サイト用素材\キャプチャ.JPG"/>
          <p:cNvPicPr>
            <a:picLocks noChangeAspect="1" noChangeArrowheads="1"/>
          </p:cNvPicPr>
          <p:nvPr/>
        </p:nvPicPr>
        <p:blipFill>
          <a:blip r:embed="rId2"/>
          <a:srcRect/>
          <a:stretch>
            <a:fillRect/>
          </a:stretch>
        </p:blipFill>
        <p:spPr bwMode="auto">
          <a:xfrm>
            <a:off x="839659" y="3571876"/>
            <a:ext cx="8304341" cy="3286123"/>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ランクアップ演出</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・ランクが上がった時はエフェクトと音を出してください。</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3714744" y="4709580"/>
            <a:ext cx="5429256" cy="2148419"/>
          </a:xfrm>
          <a:prstGeom prst="rect">
            <a:avLst/>
          </a:prstGeom>
          <a:noFill/>
        </p:spPr>
      </p:pic>
      <p:pic>
        <p:nvPicPr>
          <p:cNvPr id="1027" name="Picture 3" descr="D:\サイト用素材\キャプチャ.JPG"/>
          <p:cNvPicPr>
            <a:picLocks noChangeAspect="1" noChangeArrowheads="1"/>
          </p:cNvPicPr>
          <p:nvPr/>
        </p:nvPicPr>
        <p:blipFill>
          <a:blip r:embed="rId3"/>
          <a:srcRect/>
          <a:stretch>
            <a:fillRect/>
          </a:stretch>
        </p:blipFill>
        <p:spPr bwMode="auto">
          <a:xfrm>
            <a:off x="3643306" y="2714620"/>
            <a:ext cx="5500694" cy="2031841"/>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
        <p:nvSpPr>
          <p:cNvPr id="6" name="正方形/長方形 5"/>
          <p:cNvSpPr/>
          <p:nvPr/>
        </p:nvSpPr>
        <p:spPr>
          <a:xfrm>
            <a:off x="214282" y="2643182"/>
            <a:ext cx="7072362" cy="923330"/>
          </a:xfrm>
          <a:prstGeom prst="rect">
            <a:avLst/>
          </a:prstGeom>
        </p:spPr>
        <p:txBody>
          <a:bodyPr wrap="square">
            <a:spAutoFit/>
          </a:bodyPr>
          <a:lstStyle/>
          <a:p>
            <a:r>
              <a:rPr lang="en-US" altLang="ja-JP" dirty="0" smtClean="0">
                <a:solidFill>
                  <a:srgbClr val="FF0000"/>
                </a:solidFill>
              </a:rPr>
              <a:t>FB</a:t>
            </a:r>
            <a:r>
              <a:rPr lang="ja-JP" altLang="en-US" dirty="0" smtClean="0">
                <a:solidFill>
                  <a:srgbClr val="FF0000"/>
                </a:solidFill>
              </a:rPr>
              <a:t>（</a:t>
            </a:r>
            <a:r>
              <a:rPr lang="en-US" altLang="ja-JP" dirty="0" smtClean="0">
                <a:solidFill>
                  <a:srgbClr val="FF0000"/>
                </a:solidFill>
              </a:rPr>
              <a:t>10/12</a:t>
            </a:r>
            <a:r>
              <a:rPr lang="ja-JP" altLang="en-US" smtClean="0">
                <a:solidFill>
                  <a:srgbClr val="FF0000"/>
                </a:solidFill>
              </a:rPr>
              <a:t>こちらは未対応でした）</a:t>
            </a:r>
            <a:endParaRPr lang="en-US" altLang="ja-JP" dirty="0" smtClean="0">
              <a:solidFill>
                <a:srgbClr val="FF0000"/>
              </a:solidFill>
            </a:endParaRPr>
          </a:p>
          <a:p>
            <a:r>
              <a:rPr lang="ja-JP" altLang="en-US" dirty="0" smtClean="0">
                <a:solidFill>
                  <a:srgbClr val="FF0000"/>
                </a:solidFill>
              </a:rPr>
              <a:t>・すみません</a:t>
            </a:r>
            <a:endParaRPr lang="en-US" altLang="ja-JP" dirty="0" smtClean="0">
              <a:solidFill>
                <a:srgbClr val="FF0000"/>
              </a:solidFill>
            </a:endParaRPr>
          </a:p>
          <a:p>
            <a:r>
              <a:rPr lang="ja-JP" altLang="en-US" dirty="0" smtClean="0">
                <a:solidFill>
                  <a:srgbClr val="FF0000"/>
                </a:solidFill>
              </a:rPr>
              <a:t>敵の方の白飛びもいれてください。</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敵の移動→停止→弾発射をすると発生地点にワープする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・以下のスクリプトで起きています。</a:t>
            </a:r>
            <a:endParaRPr lang="en-US" altLang="ja-JP" sz="1600" dirty="0" smtClean="0"/>
          </a:p>
          <a:p>
            <a:pPr lvl="1">
              <a:buNone/>
            </a:pPr>
            <a:r>
              <a:rPr lang="ja-JP" altLang="en-US" sz="1600" dirty="0" smtClean="0"/>
              <a:t>停止した位置でそのまま弾を発車させたいです。</a:t>
            </a:r>
            <a:endParaRPr lang="en-US" altLang="ja-JP" sz="1600" dirty="0" smtClean="0"/>
          </a:p>
          <a:p>
            <a:pPr lvl="1">
              <a:buNone/>
            </a:pPr>
            <a:endParaRPr lang="en-US" altLang="ja-JP" sz="1600" dirty="0" smtClean="0"/>
          </a:p>
          <a:p>
            <a:pPr lvl="1">
              <a:buNone/>
            </a:pPr>
            <a:r>
              <a:rPr lang="en-US" altLang="ja-JP" sz="1600" dirty="0" smtClean="0"/>
              <a:t>&lt;</a:t>
            </a:r>
            <a:r>
              <a:rPr lang="en-US" altLang="ja-JP" sz="1600" dirty="0" err="1" smtClean="0"/>
              <a:t>left_stop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=5 dir=180 time=50&gt;</a:t>
            </a:r>
          </a:p>
          <a:p>
            <a:pPr lvl="1">
              <a:buNone/>
            </a:pPr>
            <a:r>
              <a:rPr lang="en-US" altLang="ja-JP" sz="1600" dirty="0" smtClean="0"/>
              <a:t>&lt;position key=</a:t>
            </a:r>
            <a:r>
              <a:rPr lang="en-US" altLang="ja-JP" sz="1600" dirty="0" err="1" smtClean="0"/>
              <a:t>left_stop</a:t>
            </a:r>
            <a:r>
              <a:rPr lang="en-US" altLang="ja-JP" sz="1600" dirty="0" smtClean="0"/>
              <a:t> </a:t>
            </a:r>
            <a:r>
              <a:rPr lang="en-US" altLang="ja-JP" sz="1600" dirty="0" err="1" smtClean="0"/>
              <a:t>spd</a:t>
            </a:r>
            <a:r>
              <a:rPr lang="en-US" altLang="ja-JP" sz="1600" dirty="0" smtClean="0"/>
              <a:t>=0 time=20</a:t>
            </a:r>
            <a:endParaRPr lang="ja-JP" altLang="en-US" sz="1600" dirty="0" smtClean="0"/>
          </a:p>
          <a:p>
            <a:pPr lvl="1">
              <a:buNone/>
            </a:pPr>
            <a:r>
              <a:rPr lang="en-US" altLang="ja-JP" sz="1600" dirty="0" smtClean="0"/>
              <a:t>&lt;shot     key=</a:t>
            </a:r>
            <a:r>
              <a:rPr lang="en-US" altLang="ja-JP" sz="1600" dirty="0" err="1" smtClean="0"/>
              <a:t>left_stop</a:t>
            </a:r>
            <a:r>
              <a:rPr lang="en-US" altLang="ja-JP" sz="1600" dirty="0" smtClean="0"/>
              <a:t> path=bullet1 </a:t>
            </a:r>
            <a:r>
              <a:rPr lang="en-US" altLang="ja-JP" sz="1600" dirty="0" err="1" smtClean="0"/>
              <a:t>shot_time</a:t>
            </a:r>
            <a:r>
              <a:rPr lang="en-US" altLang="ja-JP" sz="1600" dirty="0" smtClean="0"/>
              <a:t>=4 interval=60 </a:t>
            </a:r>
            <a:r>
              <a:rPr lang="en-US" altLang="ja-JP" sz="1600" dirty="0" err="1" smtClean="0"/>
              <a:t>st_count</a:t>
            </a:r>
            <a:r>
              <a:rPr lang="en-US" altLang="ja-JP" sz="1600" dirty="0" smtClean="0"/>
              <a:t>=[1,0.05] </a:t>
            </a:r>
            <a:r>
              <a:rPr lang="en-US" altLang="ja-JP" sz="1600" dirty="0" err="1" smtClean="0"/>
              <a:t>ed_count</a:t>
            </a:r>
            <a:r>
              <a:rPr lang="en-US" altLang="ja-JP" sz="1600" dirty="0" smtClean="0"/>
              <a:t>=[1,0.05]  </a:t>
            </a:r>
            <a:r>
              <a:rPr lang="en-US" altLang="ja-JP" sz="1600" dirty="0" err="1" smtClean="0"/>
              <a:t>angle_base</a:t>
            </a:r>
            <a:r>
              <a:rPr lang="en-US" altLang="ja-JP" sz="1600" dirty="0" smtClean="0"/>
              <a:t>=relative damp=1 delay=25 speed=50 </a:t>
            </a:r>
            <a:r>
              <a:rPr lang="en-US" altLang="ja-JP" sz="1600" dirty="0" err="1" smtClean="0"/>
              <a:t>st_sftang</a:t>
            </a:r>
            <a:r>
              <a:rPr lang="en-US" altLang="ja-JP" sz="1600" dirty="0" smtClean="0"/>
              <a:t>=15 </a:t>
            </a:r>
            <a:r>
              <a:rPr lang="en-US" altLang="ja-JP" sz="1600" dirty="0" err="1" smtClean="0"/>
              <a:t>ed_sftang</a:t>
            </a:r>
            <a:r>
              <a:rPr lang="en-US" altLang="ja-JP" sz="1600" dirty="0" smtClean="0"/>
              <a:t>=15&gt;</a:t>
            </a:r>
          </a:p>
          <a:p>
            <a:pPr lvl="1">
              <a:buNone/>
            </a:pPr>
            <a:endParaRPr lang="en-US" altLang="ja-JP" sz="1600" dirty="0" smtClean="0"/>
          </a:p>
          <a:p>
            <a:pPr lvl="1">
              <a:buNone/>
            </a:pPr>
            <a:endParaRPr lang="en-US" altLang="ja-JP" sz="1600" dirty="0" smtClean="0"/>
          </a:p>
          <a:p>
            <a:pPr lvl="1">
              <a:buNone/>
            </a:pPr>
            <a:endParaRPr lang="en-US" altLang="ja-JP" sz="1600" dirty="0" smtClean="0"/>
          </a:p>
          <a:p>
            <a:pPr lvl="1">
              <a:buNone/>
            </a:pPr>
            <a:r>
              <a:rPr lang="ja-JP" altLang="en-US" sz="1600" dirty="0" smtClean="0"/>
              <a:t>他にも隕石で上手くいっても射撃</a:t>
            </a:r>
            <a:r>
              <a:rPr lang="en-US" altLang="ja-JP" sz="1600" dirty="0" smtClean="0"/>
              <a:t>01</a:t>
            </a:r>
            <a:r>
              <a:rPr lang="ja-JP" altLang="en-US" sz="1600" dirty="0" smtClean="0"/>
              <a:t>で同じ動きをしないこともあります。</a:t>
            </a:r>
            <a:endParaRPr lang="en-US" altLang="ja-JP" sz="1600" dirty="0" smtClean="0"/>
          </a:p>
          <a:p>
            <a:pPr lvl="1">
              <a:buNone/>
            </a:pPr>
            <a:r>
              <a:rPr lang="en-US" altLang="ja-JP" sz="1600" dirty="0" smtClean="0"/>
              <a:t>&lt;</a:t>
            </a:r>
            <a:r>
              <a:rPr lang="en-US" altLang="ja-JP" sz="1600" dirty="0" err="1" smtClean="0"/>
              <a:t>right_stop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=4 dir=270&gt;</a:t>
            </a:r>
          </a:p>
          <a:p>
            <a:pPr lvl="1">
              <a:buNone/>
            </a:pPr>
            <a:r>
              <a:rPr lang="ja-JP" altLang="en-US" sz="1600" smtClean="0"/>
              <a:t>この値で水平</a:t>
            </a:r>
            <a:r>
              <a:rPr lang="ja-JP" altLang="en-US" sz="1600" dirty="0" smtClean="0"/>
              <a:t>移動したいけど射撃では縦に動いていました。</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71422"/>
            <a:ext cx="9144000" cy="1643066"/>
          </a:xfrm>
        </p:spPr>
        <p:txBody>
          <a:bodyPr>
            <a:normAutofit fontScale="90000"/>
          </a:bodyPr>
          <a:lstStyle/>
          <a:p>
            <a:r>
              <a:rPr lang="ja-JP" altLang="en-US" dirty="0" smtClean="0"/>
              <a:t>射撃敵</a:t>
            </a:r>
            <a:r>
              <a:rPr lang="en-US" altLang="ja-JP" dirty="0" smtClean="0"/>
              <a:t>01</a:t>
            </a:r>
            <a:r>
              <a:rPr lang="ja-JP" altLang="en-US" dirty="0" smtClean="0"/>
              <a:t>　と　</a:t>
            </a:r>
            <a:r>
              <a:rPr lang="en-US" altLang="ja-JP" dirty="0" smtClean="0"/>
              <a:t>02</a:t>
            </a:r>
            <a:r>
              <a:rPr lang="ja-JP" altLang="en-US" dirty="0" smtClean="0"/>
              <a:t>どちらも　「止まって撃つ」「水平移動しながら撃つ」「出現位置の指定」ができなくなっている</a:t>
            </a:r>
            <a:endParaRPr lang="en-US" altLang="ja-JP" dirty="0" smtClean="0"/>
          </a:p>
        </p:txBody>
      </p:sp>
      <p:sp>
        <p:nvSpPr>
          <p:cNvPr id="3" name="コンテンツ プレースホルダ 2"/>
          <p:cNvSpPr>
            <a:spLocks noGrp="1"/>
          </p:cNvSpPr>
          <p:nvPr>
            <p:ph idx="1"/>
          </p:nvPr>
        </p:nvSpPr>
        <p:spPr>
          <a:xfrm>
            <a:off x="457200" y="2214554"/>
            <a:ext cx="8229600" cy="4357718"/>
          </a:xfrm>
        </p:spPr>
        <p:txBody>
          <a:bodyPr>
            <a:normAutofit/>
          </a:bodyPr>
          <a:lstStyle/>
          <a:p>
            <a:pPr lvl="1">
              <a:buNone/>
            </a:pPr>
            <a:r>
              <a:rPr lang="ja-JP" altLang="en-US" sz="1600" dirty="0" smtClean="0"/>
              <a:t>・「敵の移動→停止→弾発射をすると発生地点にワープする」と</a:t>
            </a:r>
            <a:endParaRPr lang="en-US" altLang="ja-JP" sz="1600" dirty="0" smtClean="0"/>
          </a:p>
          <a:p>
            <a:pPr lvl="1">
              <a:buNone/>
            </a:pPr>
            <a:r>
              <a:rPr lang="ja-JP" altLang="en-US" sz="1600" dirty="0" smtClean="0"/>
              <a:t>同じくスクリプト「</a:t>
            </a:r>
            <a:r>
              <a:rPr lang="en-US" altLang="ja-JP" sz="1600" dirty="0" smtClean="0"/>
              <a:t>Enemy_02_syageki_01</a:t>
            </a:r>
            <a:r>
              <a:rPr lang="ja-JP" altLang="en-US" sz="1600" dirty="0" smtClean="0"/>
              <a:t>」「</a:t>
            </a:r>
            <a:r>
              <a:rPr lang="en-US" altLang="ja-JP" sz="1600" dirty="0" smtClean="0"/>
              <a:t>Enemy_02_syageki_02</a:t>
            </a:r>
            <a:r>
              <a:rPr lang="ja-JP" altLang="en-US" sz="1600" dirty="0" smtClean="0"/>
              <a:t>」と</a:t>
            </a:r>
            <a:endParaRPr lang="en-US" altLang="ja-JP" sz="1600" dirty="0" smtClean="0"/>
          </a:p>
          <a:p>
            <a:pPr lvl="1">
              <a:buNone/>
            </a:pPr>
            <a:r>
              <a:rPr lang="ja-JP" altLang="en-US" sz="1600" dirty="0" smtClean="0"/>
              <a:t>呼び出す「</a:t>
            </a:r>
            <a:r>
              <a:rPr lang="en-US" altLang="ja-JP" sz="1600" dirty="0" smtClean="0"/>
              <a:t>stage_01</a:t>
            </a:r>
            <a:r>
              <a:rPr lang="ja-JP" altLang="en-US" sz="1600" dirty="0" smtClean="0"/>
              <a:t>」で起きています。</a:t>
            </a:r>
            <a:endParaRPr lang="en-US" altLang="ja-JP" sz="1600" dirty="0" smtClean="0"/>
          </a:p>
          <a:p>
            <a:pPr lvl="1">
              <a:buNone/>
            </a:pPr>
            <a:endParaRPr lang="en-US" altLang="ja-JP" sz="1600" dirty="0" smtClean="0"/>
          </a:p>
          <a:p>
            <a:pPr lvl="1">
              <a:buNone/>
            </a:pPr>
            <a:r>
              <a:rPr lang="ja-JP" altLang="en-US" sz="1600" dirty="0" smtClean="0"/>
              <a:t>自分が質問している限りでは解決しなさそうです。</a:t>
            </a:r>
            <a:endParaRPr lang="en-US" altLang="ja-JP" sz="1600" dirty="0" smtClean="0"/>
          </a:p>
          <a:p>
            <a:pPr lvl="1">
              <a:buNone/>
            </a:pPr>
            <a:endParaRPr lang="en-US" altLang="ja-JP" sz="1600" dirty="0" smtClean="0"/>
          </a:p>
          <a:p>
            <a:pPr lvl="1">
              <a:buNone/>
            </a:pPr>
            <a:r>
              <a:rPr lang="ja-JP" altLang="en-US" sz="1600" dirty="0" smtClean="0"/>
              <a:t>よろしければタイトルの動作が出来る</a:t>
            </a:r>
            <a:endParaRPr lang="en-US" altLang="ja-JP" sz="1600" dirty="0" smtClean="0"/>
          </a:p>
          <a:p>
            <a:pPr lvl="1">
              <a:buNone/>
            </a:pPr>
            <a:r>
              <a:rPr lang="ja-JP" altLang="en-US" sz="1600" dirty="0" smtClean="0"/>
              <a:t>スクリプトを書いていただき</a:t>
            </a:r>
            <a:endParaRPr lang="en-US" altLang="ja-JP" sz="1600" dirty="0" smtClean="0"/>
          </a:p>
          <a:p>
            <a:pPr lvl="1">
              <a:buNone/>
            </a:pPr>
            <a:r>
              <a:rPr lang="ja-JP" altLang="en-US" sz="1600" dirty="0" smtClean="0"/>
              <a:t>値だけ</a:t>
            </a:r>
            <a:r>
              <a:rPr lang="ja-JP" altLang="en-US" sz="1600" smtClean="0"/>
              <a:t>編集すれば良いという状態にしていただけると助かります。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ハンシャのマシンガン当てた時ハンシャの向き通りに弾を飛ばす</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11/3</a:t>
            </a:r>
            <a:r>
              <a:rPr lang="ja-JP" altLang="en-US" sz="1800" dirty="0" err="1" smtClean="0"/>
              <a:t>での</a:t>
            </a:r>
            <a:r>
              <a:rPr lang="ja-JP" altLang="en-US" sz="1800" dirty="0" smtClean="0"/>
              <a:t>確認した時に以前と違う挙動をしている印象です。</a:t>
            </a:r>
            <a:endParaRPr lang="en-US" altLang="ja-JP" sz="1800" dirty="0" smtClean="0"/>
          </a:p>
          <a:p>
            <a:pPr lvl="1">
              <a:buNone/>
            </a:pPr>
            <a:r>
              <a:rPr lang="ja-JP" altLang="en-US" sz="1800" dirty="0" smtClean="0"/>
              <a:t>画像の矢印のようにハンシャの</a:t>
            </a:r>
            <a:r>
              <a:rPr lang="ja-JP" altLang="en-US" sz="1600" dirty="0" smtClean="0"/>
              <a:t>向きに合わせて</a:t>
            </a:r>
            <a:endParaRPr lang="en-US" altLang="ja-JP" sz="1600" dirty="0" smtClean="0"/>
          </a:p>
          <a:p>
            <a:pPr lvl="1">
              <a:buNone/>
            </a:pPr>
            <a:r>
              <a:rPr lang="ja-JP" altLang="en-US" sz="1800" dirty="0" smtClean="0"/>
              <a:t>弾を跳ね返す</a:t>
            </a:r>
            <a:r>
              <a:rPr lang="ja-JP" altLang="en-US" sz="1800" smtClean="0"/>
              <a:t>ようお願いします。</a:t>
            </a:r>
            <a:endParaRPr lang="en-US" altLang="ja-JP" sz="180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6372225" y="3114675"/>
            <a:ext cx="2771775" cy="3743325"/>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3395</TotalTime>
  <Words>1095</Words>
  <Application>Microsoft Office PowerPoint</Application>
  <PresentationFormat>画面に合わせる (4:3)</PresentationFormat>
  <Paragraphs>197</Paragraphs>
  <Slides>25</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25</vt:i4>
      </vt:variant>
    </vt:vector>
  </HeadingPairs>
  <TitlesOfParts>
    <vt:vector size="29" baseType="lpstr">
      <vt:lpstr>Arial</vt:lpstr>
      <vt:lpstr>ＭＳ Ｐゴシック</vt:lpstr>
      <vt:lpstr>Calibri</vt:lpstr>
      <vt:lpstr>Office テーマ</vt:lpstr>
      <vt:lpstr>修正要望</vt:lpstr>
      <vt:lpstr>目次</vt:lpstr>
      <vt:lpstr>ハンシャのマシンガン当てた時ハンシャの向き通りに弾を飛ばす</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地球ダメージの音素材正しいもの変更（未実装音素材入れ）</vt:lpstr>
      <vt:lpstr>ランクアップ演出</vt:lpstr>
      <vt:lpstr>フラッシングの復元</vt:lpstr>
      <vt:lpstr>敵の移動→停止→弾発射をすると発生地点にワープする</vt:lpstr>
      <vt:lpstr>射撃敵01　と　02どちらも　「止まって撃つ」「水平移動しながら撃つ」「出現位置の指定」ができなくなっている</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568</cp:revision>
  <dcterms:created xsi:type="dcterms:W3CDTF">2014-12-04T16:28:48Z</dcterms:created>
  <dcterms:modified xsi:type="dcterms:W3CDTF">2020-11-02T17:11:47Z</dcterms:modified>
</cp:coreProperties>
</file>

<file path=docProps/thumbnail.jpeg>
</file>